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</p:sldMasterIdLst>
  <p:notesMasterIdLst>
    <p:notesMasterId r:id="rId9"/>
  </p:notesMasterIdLst>
  <p:sldIdLst>
    <p:sldId id="5569" r:id="rId2"/>
    <p:sldId id="5570" r:id="rId3"/>
    <p:sldId id="5571" r:id="rId4"/>
    <p:sldId id="5572" r:id="rId5"/>
    <p:sldId id="5573" r:id="rId6"/>
    <p:sldId id="5574" r:id="rId7"/>
    <p:sldId id="557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B32"/>
    <a:srgbClr val="37573A"/>
    <a:srgbClr val="CCECFF"/>
    <a:srgbClr val="325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1" autoAdjust="0"/>
    <p:restoredTop sz="92308" autoAdjust="0"/>
  </p:normalViewPr>
  <p:slideViewPr>
    <p:cSldViewPr snapToGrid="0">
      <p:cViewPr varScale="1">
        <p:scale>
          <a:sx n="69" d="100"/>
          <a:sy n="69" d="100"/>
        </p:scale>
        <p:origin x="-864" y="-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6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 Li" userId="fae33518c2e5a771" providerId="LiveId" clId="{3AC9E171-2F3B-4CAF-9434-91DE9E11158C}"/>
    <pc:docChg chg="undo custSel delSld modSld delMainMaster">
      <pc:chgData name="Wei Li" userId="fae33518c2e5a771" providerId="LiveId" clId="{3AC9E171-2F3B-4CAF-9434-91DE9E11158C}" dt="2023-10-08T01:16:46.320" v="103" actId="47"/>
      <pc:docMkLst>
        <pc:docMk/>
      </pc:docMkLst>
      <pc:sldChg chg="modSp del mod">
        <pc:chgData name="Wei Li" userId="fae33518c2e5a771" providerId="LiveId" clId="{3AC9E171-2F3B-4CAF-9434-91DE9E11158C}" dt="2023-10-08T01:11:51.297" v="83" actId="14100"/>
        <pc:sldMkLst>
          <pc:docMk/>
          <pc:sldMk cId="0" sldId="256"/>
        </pc:sldMkLst>
        <pc:picChg chg="mod">
          <ac:chgData name="Wei Li" userId="fae33518c2e5a771" providerId="LiveId" clId="{3AC9E171-2F3B-4CAF-9434-91DE9E11158C}" dt="2023-10-08T01:11:51.297" v="83" actId="14100"/>
          <ac:picMkLst>
            <pc:docMk/>
            <pc:sldMk cId="0" sldId="256"/>
            <ac:picMk id="2050" creationId="{00000000-0000-0000-0000-000000000000}"/>
          </ac:picMkLst>
        </pc:picChg>
      </pc:sldChg>
      <pc:sldChg chg="modSp del">
        <pc:chgData name="Wei Li" userId="fae33518c2e5a771" providerId="LiveId" clId="{3AC9E171-2F3B-4CAF-9434-91DE9E11158C}" dt="2023-10-08T01:10:21.706" v="65" actId="14100"/>
        <pc:sldMkLst>
          <pc:docMk/>
          <pc:sldMk cId="0" sldId="257"/>
        </pc:sldMkLst>
        <pc:picChg chg="mod">
          <ac:chgData name="Wei Li" userId="fae33518c2e5a771" providerId="LiveId" clId="{3AC9E171-2F3B-4CAF-9434-91DE9E11158C}" dt="2023-10-08T01:10:21.706" v="65" actId="14100"/>
          <ac:picMkLst>
            <pc:docMk/>
            <pc:sldMk cId="0" sldId="257"/>
            <ac:picMk id="3078" creationId="{3B769120-0B99-E8F2-038A-DCB19DC7C9C9}"/>
          </ac:picMkLst>
        </pc:picChg>
      </pc:sldChg>
      <pc:sldChg chg="modSp del">
        <pc:chgData name="Wei Li" userId="fae33518c2e5a771" providerId="LiveId" clId="{3AC9E171-2F3B-4CAF-9434-91DE9E11158C}" dt="2023-10-08T01:11:15.526" v="81" actId="14100"/>
        <pc:sldMkLst>
          <pc:docMk/>
          <pc:sldMk cId="0" sldId="258"/>
        </pc:sldMkLst>
        <pc:spChg chg="mod">
          <ac:chgData name="Wei Li" userId="fae33518c2e5a771" providerId="LiveId" clId="{3AC9E171-2F3B-4CAF-9434-91DE9E11158C}" dt="2023-10-08T01:11:09.876" v="79" actId="14100"/>
          <ac:spMkLst>
            <pc:docMk/>
            <pc:sldMk cId="0" sldId="258"/>
            <ac:spMk id="4098" creationId="{B2533291-CEAF-D660-0812-0C5D9E0E3D0C}"/>
          </ac:spMkLst>
        </pc:spChg>
        <pc:picChg chg="mod">
          <ac:chgData name="Wei Li" userId="fae33518c2e5a771" providerId="LiveId" clId="{3AC9E171-2F3B-4CAF-9434-91DE9E11158C}" dt="2023-10-08T01:11:15.526" v="81" actId="14100"/>
          <ac:picMkLst>
            <pc:docMk/>
            <pc:sldMk cId="0" sldId="258"/>
            <ac:picMk id="4104" creationId="{F13C66B7-F2BD-23F8-8E39-4867A6FF9EE5}"/>
          </ac:picMkLst>
        </pc:picChg>
      </pc:sldChg>
      <pc:sldChg chg="modSp del">
        <pc:chgData name="Wei Li" userId="fae33518c2e5a771" providerId="LiveId" clId="{3AC9E171-2F3B-4CAF-9434-91DE9E11158C}" dt="2023-10-08T01:10:31.318" v="67" actId="14100"/>
        <pc:sldMkLst>
          <pc:docMk/>
          <pc:sldMk cId="0" sldId="259"/>
        </pc:sldMkLst>
        <pc:picChg chg="mod">
          <ac:chgData name="Wei Li" userId="fae33518c2e5a771" providerId="LiveId" clId="{3AC9E171-2F3B-4CAF-9434-91DE9E11158C}" dt="2023-10-08T01:10:31.318" v="67" actId="14100"/>
          <ac:picMkLst>
            <pc:docMk/>
            <pc:sldMk cId="0" sldId="259"/>
            <ac:picMk id="27650" creationId="{87EB54E4-766B-4038-E602-50781196AA07}"/>
          </ac:picMkLst>
        </pc:picChg>
      </pc:sldChg>
      <pc:sldChg chg="modSp del">
        <pc:chgData name="Wei Li" userId="fae33518c2e5a771" providerId="LiveId" clId="{3AC9E171-2F3B-4CAF-9434-91DE9E11158C}" dt="2023-10-08T01:10:42.401" v="71" actId="14100"/>
        <pc:sldMkLst>
          <pc:docMk/>
          <pc:sldMk cId="0" sldId="260"/>
        </pc:sldMkLst>
        <pc:picChg chg="mod">
          <ac:chgData name="Wei Li" userId="fae33518c2e5a771" providerId="LiveId" clId="{3AC9E171-2F3B-4CAF-9434-91DE9E11158C}" dt="2023-10-08T01:10:42.401" v="71" actId="14100"/>
          <ac:picMkLst>
            <pc:docMk/>
            <pc:sldMk cId="0" sldId="260"/>
            <ac:picMk id="28674" creationId="{0E57981A-C289-2DA0-3209-E5CF5A4E1277}"/>
          </ac:picMkLst>
        </pc:picChg>
      </pc:sldChg>
      <pc:sldChg chg="modSp">
        <pc:chgData name="Wei Li" userId="fae33518c2e5a771" providerId="LiveId" clId="{3AC9E171-2F3B-4CAF-9434-91DE9E11158C}" dt="2023-10-08T01:10:56.798" v="75" actId="14100"/>
        <pc:sldMkLst>
          <pc:docMk/>
          <pc:sldMk cId="0" sldId="262"/>
        </pc:sldMkLst>
        <pc:picChg chg="mod">
          <ac:chgData name="Wei Li" userId="fae33518c2e5a771" providerId="LiveId" clId="{3AC9E171-2F3B-4CAF-9434-91DE9E11158C}" dt="2023-10-08T01:10:56.798" v="75" actId="14100"/>
          <ac:picMkLst>
            <pc:docMk/>
            <pc:sldMk cId="0" sldId="262"/>
            <ac:picMk id="30722" creationId="{8C1F1E2B-6EC3-E79D-102C-F3B6C56433AA}"/>
          </ac:picMkLst>
        </pc:picChg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2200772803" sldId="262"/>
        </pc:sldMkLst>
      </pc:sldChg>
      <pc:sldChg chg="modSp">
        <pc:chgData name="Wei Li" userId="fae33518c2e5a771" providerId="LiveId" clId="{3AC9E171-2F3B-4CAF-9434-91DE9E11158C}" dt="2023-10-08T01:11:05.291" v="77" actId="14100"/>
        <pc:sldMkLst>
          <pc:docMk/>
          <pc:sldMk cId="0" sldId="263"/>
        </pc:sldMkLst>
        <pc:picChg chg="mod">
          <ac:chgData name="Wei Li" userId="fae33518c2e5a771" providerId="LiveId" clId="{3AC9E171-2F3B-4CAF-9434-91DE9E11158C}" dt="2023-10-08T01:11:05.291" v="77" actId="14100"/>
          <ac:picMkLst>
            <pc:docMk/>
            <pc:sldMk cId="0" sldId="263"/>
            <ac:picMk id="31746" creationId="{FC0D8273-79A9-DAAD-4432-885D0D068A51}"/>
          </ac:picMkLst>
        </pc:picChg>
      </pc:sldChg>
      <pc:sldChg chg="modSp mod">
        <pc:chgData name="Wei Li" userId="fae33518c2e5a771" providerId="LiveId" clId="{3AC9E171-2F3B-4CAF-9434-91DE9E11158C}" dt="2023-10-08T01:12:33.640" v="93" actId="14100"/>
        <pc:sldMkLst>
          <pc:docMk/>
          <pc:sldMk cId="0" sldId="264"/>
        </pc:sldMkLst>
        <pc:picChg chg="mod">
          <ac:chgData name="Wei Li" userId="fae33518c2e5a771" providerId="LiveId" clId="{3AC9E171-2F3B-4CAF-9434-91DE9E11158C}" dt="2023-10-08T01:12:33.640" v="93" actId="14100"/>
          <ac:picMkLst>
            <pc:docMk/>
            <pc:sldMk cId="0" sldId="264"/>
            <ac:picMk id="7170" creationId="{00000000-0000-0000-0000-000000000000}"/>
          </ac:picMkLst>
        </pc:picChg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2434204427" sldId="264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3473797721" sldId="266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2205335447" sldId="267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1689928211" sldId="268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643796717" sldId="269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405746215" sldId="271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3236427421" sldId="272"/>
        </pc:sldMkLst>
      </pc:sldChg>
      <pc:sldChg chg="modSp mod">
        <pc:chgData name="Wei Li" userId="fae33518c2e5a771" providerId="LiveId" clId="{3AC9E171-2F3B-4CAF-9434-91DE9E11158C}" dt="2023-10-08T01:01:07.220" v="59" actId="20577"/>
        <pc:sldMkLst>
          <pc:docMk/>
          <pc:sldMk cId="1095009189" sldId="273"/>
        </pc:sldMkLst>
        <pc:spChg chg="mod">
          <ac:chgData name="Wei Li" userId="fae33518c2e5a771" providerId="LiveId" clId="{3AC9E171-2F3B-4CAF-9434-91DE9E11158C}" dt="2023-10-08T01:01:07.220" v="59" actId="20577"/>
          <ac:spMkLst>
            <pc:docMk/>
            <pc:sldMk cId="1095009189" sldId="273"/>
            <ac:spMk id="3" creationId="{137E133D-CDA9-2F82-D495-A265C4B52444}"/>
          </ac:spMkLst>
        </pc:spChg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2435854886" sldId="274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345941864" sldId="275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0" sldId="276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0" sldId="281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0" sldId="283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0" sldId="284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0" sldId="285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0" sldId="286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0" sldId="287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0" sldId="288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0" sldId="289"/>
        </pc:sldMkLst>
      </pc:sldChg>
      <pc:sldChg chg="del">
        <pc:chgData name="Wei Li" userId="fae33518c2e5a771" providerId="LiveId" clId="{3AC9E171-2F3B-4CAF-9434-91DE9E11158C}" dt="2023-10-08T00:51:08.694" v="48" actId="47"/>
        <pc:sldMkLst>
          <pc:docMk/>
          <pc:sldMk cId="4161410116" sldId="304"/>
        </pc:sldMkLst>
      </pc:sldChg>
      <pc:sldChg chg="del">
        <pc:chgData name="Wei Li" userId="fae33518c2e5a771" providerId="LiveId" clId="{3AC9E171-2F3B-4CAF-9434-91DE9E11158C}" dt="2023-10-08T01:13:25.374" v="94" actId="47"/>
        <pc:sldMkLst>
          <pc:docMk/>
          <pc:sldMk cId="0" sldId="308"/>
        </pc:sldMkLst>
      </pc:sldChg>
      <pc:sldChg chg="del">
        <pc:chgData name="Wei Li" userId="fae33518c2e5a771" providerId="LiveId" clId="{3AC9E171-2F3B-4CAF-9434-91DE9E11158C}" dt="2023-10-08T01:13:25.374" v="94" actId="47"/>
        <pc:sldMkLst>
          <pc:docMk/>
          <pc:sldMk cId="0" sldId="310"/>
        </pc:sldMkLst>
      </pc:sldChg>
      <pc:sldChg chg="del">
        <pc:chgData name="Wei Li" userId="fae33518c2e5a771" providerId="LiveId" clId="{3AC9E171-2F3B-4CAF-9434-91DE9E11158C}" dt="2023-10-08T01:13:25.374" v="94" actId="47"/>
        <pc:sldMkLst>
          <pc:docMk/>
          <pc:sldMk cId="0" sldId="311"/>
        </pc:sldMkLst>
      </pc:sldChg>
      <pc:sldChg chg="del">
        <pc:chgData name="Wei Li" userId="fae33518c2e5a771" providerId="LiveId" clId="{3AC9E171-2F3B-4CAF-9434-91DE9E11158C}" dt="2023-10-08T01:13:25.374" v="94" actId="47"/>
        <pc:sldMkLst>
          <pc:docMk/>
          <pc:sldMk cId="0" sldId="312"/>
        </pc:sldMkLst>
      </pc:sldChg>
      <pc:sldChg chg="modSp">
        <pc:chgData name="Wei Li" userId="fae33518c2e5a771" providerId="LiveId" clId="{3AC9E171-2F3B-4CAF-9434-91DE9E11158C}" dt="2023-10-08T01:13:38.284" v="96" actId="14100"/>
        <pc:sldMkLst>
          <pc:docMk/>
          <pc:sldMk cId="0" sldId="383"/>
        </pc:sldMkLst>
        <pc:picChg chg="mod">
          <ac:chgData name="Wei Li" userId="fae33518c2e5a771" providerId="LiveId" clId="{3AC9E171-2F3B-4CAF-9434-91DE9E11158C}" dt="2023-10-08T01:13:38.284" v="96" actId="14100"/>
          <ac:picMkLst>
            <pc:docMk/>
            <pc:sldMk cId="0" sldId="383"/>
            <ac:picMk id="15363" creationId="{798FF645-8166-0BA1-00CC-2DB99497E9F2}"/>
          </ac:picMkLst>
        </pc:picChg>
      </pc:sldChg>
      <pc:sldChg chg="modSp">
        <pc:chgData name="Wei Li" userId="fae33518c2e5a771" providerId="LiveId" clId="{3AC9E171-2F3B-4CAF-9434-91DE9E11158C}" dt="2023-10-08T01:13:46.664" v="98" actId="14100"/>
        <pc:sldMkLst>
          <pc:docMk/>
          <pc:sldMk cId="0" sldId="384"/>
        </pc:sldMkLst>
        <pc:picChg chg="mod">
          <ac:chgData name="Wei Li" userId="fae33518c2e5a771" providerId="LiveId" clId="{3AC9E171-2F3B-4CAF-9434-91DE9E11158C}" dt="2023-10-08T01:13:46.664" v="98" actId="14100"/>
          <ac:picMkLst>
            <pc:docMk/>
            <pc:sldMk cId="0" sldId="384"/>
            <ac:picMk id="16387" creationId="{76E81AD5-3E0E-FD26-47F8-5270BE73ECD7}"/>
          </ac:picMkLst>
        </pc:picChg>
      </pc:sldChg>
      <pc:sldChg chg="modSp">
        <pc:chgData name="Wei Li" userId="fae33518c2e5a771" providerId="LiveId" clId="{3AC9E171-2F3B-4CAF-9434-91DE9E11158C}" dt="2023-10-08T01:13:54.340" v="100" actId="14100"/>
        <pc:sldMkLst>
          <pc:docMk/>
          <pc:sldMk cId="0" sldId="385"/>
        </pc:sldMkLst>
        <pc:picChg chg="mod">
          <ac:chgData name="Wei Li" userId="fae33518c2e5a771" providerId="LiveId" clId="{3AC9E171-2F3B-4CAF-9434-91DE9E11158C}" dt="2023-10-08T01:13:54.340" v="100" actId="14100"/>
          <ac:picMkLst>
            <pc:docMk/>
            <pc:sldMk cId="0" sldId="385"/>
            <ac:picMk id="17411" creationId="{9B1F329B-1F1E-746D-BE80-0E9E85D48314}"/>
          </ac:picMkLst>
        </pc:picChg>
      </pc:sldChg>
      <pc:sldChg chg="modSp">
        <pc:chgData name="Wei Li" userId="fae33518c2e5a771" providerId="LiveId" clId="{3AC9E171-2F3B-4CAF-9434-91DE9E11158C}" dt="2023-10-08T01:14:02.743" v="102" actId="14100"/>
        <pc:sldMkLst>
          <pc:docMk/>
          <pc:sldMk cId="0" sldId="386"/>
        </pc:sldMkLst>
        <pc:picChg chg="mod">
          <ac:chgData name="Wei Li" userId="fae33518c2e5a771" providerId="LiveId" clId="{3AC9E171-2F3B-4CAF-9434-91DE9E11158C}" dt="2023-10-08T01:14:02.743" v="102" actId="14100"/>
          <ac:picMkLst>
            <pc:docMk/>
            <pc:sldMk cId="0" sldId="386"/>
            <ac:picMk id="18435" creationId="{6351C90B-DAB0-6E09-9C01-82AA63E10D9E}"/>
          </ac:picMkLst>
        </pc:picChg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4132088488" sldId="1172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1328947338" sldId="1363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3259100502" sldId="1365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194434351" sldId="1366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3346075588" sldId="1368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204530132" sldId="1369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3311785649" sldId="1370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2756234705" sldId="1371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4121938257" sldId="1372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3514272156" sldId="1373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4188314475" sldId="1374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2529516088" sldId="1375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1801747152" sldId="1376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1198590966" sldId="1377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3167729555" sldId="1378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24822867" sldId="1379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3818421552" sldId="1381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334016610" sldId="1382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806232715" sldId="1383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2521991959" sldId="1384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142038576" sldId="1385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2013414431" sldId="1386"/>
        </pc:sldMkLst>
      </pc:sldChg>
      <pc:sldChg chg="modSp mod">
        <pc:chgData name="Wei Li" userId="fae33518c2e5a771" providerId="LiveId" clId="{3AC9E171-2F3B-4CAF-9434-91DE9E11158C}" dt="2023-10-08T00:49:55.551" v="46" actId="6549"/>
        <pc:sldMkLst>
          <pc:docMk/>
          <pc:sldMk cId="1918225191" sldId="3841"/>
        </pc:sldMkLst>
        <pc:spChg chg="mod">
          <ac:chgData name="Wei Li" userId="fae33518c2e5a771" providerId="LiveId" clId="{3AC9E171-2F3B-4CAF-9434-91DE9E11158C}" dt="2023-10-08T00:49:55.551" v="46" actId="6549"/>
          <ac:spMkLst>
            <pc:docMk/>
            <pc:sldMk cId="1918225191" sldId="3841"/>
            <ac:spMk id="2" creationId="{549B7389-C000-59DF-7F3B-4B8E2154BB19}"/>
          </ac:spMkLst>
        </pc:spChg>
        <pc:spChg chg="mod">
          <ac:chgData name="Wei Li" userId="fae33518c2e5a771" providerId="LiveId" clId="{3AC9E171-2F3B-4CAF-9434-91DE9E11158C}" dt="2023-10-08T00:48:55.232" v="33" actId="6549"/>
          <ac:spMkLst>
            <pc:docMk/>
            <pc:sldMk cId="1918225191" sldId="3841"/>
            <ac:spMk id="5" creationId="{EE626D9D-6DF3-7AF3-2517-91D3418ED645}"/>
          </ac:spMkLst>
        </pc:spChg>
      </pc:sldChg>
      <pc:sldChg chg="modSp mod">
        <pc:chgData name="Wei Li" userId="fae33518c2e5a771" providerId="LiveId" clId="{3AC9E171-2F3B-4CAF-9434-91DE9E11158C}" dt="2023-10-01T05:01:05.066" v="5" actId="20577"/>
        <pc:sldMkLst>
          <pc:docMk/>
          <pc:sldMk cId="1249864640" sldId="3848"/>
        </pc:sldMkLst>
        <pc:spChg chg="mod">
          <ac:chgData name="Wei Li" userId="fae33518c2e5a771" providerId="LiveId" clId="{3AC9E171-2F3B-4CAF-9434-91DE9E11158C}" dt="2023-10-01T05:01:05.066" v="5" actId="20577"/>
          <ac:spMkLst>
            <pc:docMk/>
            <pc:sldMk cId="1249864640" sldId="3848"/>
            <ac:spMk id="2" creationId="{E4C6332E-BFA8-5147-4256-6EA487EBFEEC}"/>
          </ac:spMkLst>
        </pc:spChg>
      </pc:sldChg>
      <pc:sldChg chg="modSp mod">
        <pc:chgData name="Wei Li" userId="fae33518c2e5a771" providerId="LiveId" clId="{3AC9E171-2F3B-4CAF-9434-91DE9E11158C}" dt="2023-10-08T00:45:53.968" v="16" actId="255"/>
        <pc:sldMkLst>
          <pc:docMk/>
          <pc:sldMk cId="4199026659" sldId="5264"/>
        </pc:sldMkLst>
        <pc:spChg chg="mod">
          <ac:chgData name="Wei Li" userId="fae33518c2e5a771" providerId="LiveId" clId="{3AC9E171-2F3B-4CAF-9434-91DE9E11158C}" dt="2023-10-08T00:45:53.968" v="16" actId="255"/>
          <ac:spMkLst>
            <pc:docMk/>
            <pc:sldMk cId="4199026659" sldId="5264"/>
            <ac:spMk id="7170" creationId="{64ACFF6A-398C-478E-99F6-97E77E7D185E}"/>
          </ac:spMkLst>
        </pc:spChg>
      </pc:sldChg>
      <pc:sldChg chg="modSp mod">
        <pc:chgData name="Wei Li" userId="fae33518c2e5a771" providerId="LiveId" clId="{3AC9E171-2F3B-4CAF-9434-91DE9E11158C}" dt="2023-10-08T00:45:35.587" v="11" actId="6549"/>
        <pc:sldMkLst>
          <pc:docMk/>
          <pc:sldMk cId="2868180781" sldId="5265"/>
        </pc:sldMkLst>
        <pc:spChg chg="mod">
          <ac:chgData name="Wei Li" userId="fae33518c2e5a771" providerId="LiveId" clId="{3AC9E171-2F3B-4CAF-9434-91DE9E11158C}" dt="2023-10-08T00:45:35.587" v="11" actId="6549"/>
          <ac:spMkLst>
            <pc:docMk/>
            <pc:sldMk cId="2868180781" sldId="5265"/>
            <ac:spMk id="7170" creationId="{64ACFF6A-398C-478E-99F6-97E77E7D185E}"/>
          </ac:spMkLst>
        </pc:spChg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0" sldId="5266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2716818515" sldId="5267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3837788742" sldId="5268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499352510" sldId="5269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3052407224" sldId="5270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733283882" sldId="5271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3562971812" sldId="5272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0" sldId="5273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0" sldId="5274"/>
        </pc:sldMkLst>
      </pc:sldChg>
      <pc:sldChg chg="del">
        <pc:chgData name="Wei Li" userId="fae33518c2e5a771" providerId="LiveId" clId="{3AC9E171-2F3B-4CAF-9434-91DE9E11158C}" dt="2023-10-08T01:13:25.374" v="94" actId="47"/>
        <pc:sldMkLst>
          <pc:docMk/>
          <pc:sldMk cId="0" sldId="5275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344809012" sldId="5356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1399609218" sldId="5357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747872599" sldId="5543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1112158128" sldId="5544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763851655" sldId="5545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1297098007" sldId="5546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2263417310" sldId="5547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3674401526" sldId="5548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94816131" sldId="5549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2886765338" sldId="5550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1261485514" sldId="5551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2795025299" sldId="5552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3201510106" sldId="5553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3389827772" sldId="5554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3492332186" sldId="5555"/>
        </pc:sldMkLst>
      </pc:sldChg>
      <pc:sldChg chg="modSp mod">
        <pc:chgData name="Wei Li" userId="fae33518c2e5a771" providerId="LiveId" clId="{3AC9E171-2F3B-4CAF-9434-91DE9E11158C}" dt="2023-10-08T01:01:48.182" v="60"/>
        <pc:sldMkLst>
          <pc:docMk/>
          <pc:sldMk cId="1827863204" sldId="5556"/>
        </pc:sldMkLst>
        <pc:spChg chg="mod">
          <ac:chgData name="Wei Li" userId="fae33518c2e5a771" providerId="LiveId" clId="{3AC9E171-2F3B-4CAF-9434-91DE9E11158C}" dt="2023-10-08T01:01:48.182" v="60"/>
          <ac:spMkLst>
            <pc:docMk/>
            <pc:sldMk cId="1827863204" sldId="5556"/>
            <ac:spMk id="5" creationId="{8DB99CBD-0376-3C4F-F936-B27E4595C0EF}"/>
          </ac:spMkLst>
        </pc:spChg>
      </pc:sldChg>
      <pc:sldChg chg="modSp mod">
        <pc:chgData name="Wei Li" userId="fae33518c2e5a771" providerId="LiveId" clId="{3AC9E171-2F3B-4CAF-9434-91DE9E11158C}" dt="2023-10-08T01:01:59.889" v="61"/>
        <pc:sldMkLst>
          <pc:docMk/>
          <pc:sldMk cId="1080587217" sldId="5557"/>
        </pc:sldMkLst>
        <pc:spChg chg="mod">
          <ac:chgData name="Wei Li" userId="fae33518c2e5a771" providerId="LiveId" clId="{3AC9E171-2F3B-4CAF-9434-91DE9E11158C}" dt="2023-10-08T01:01:59.889" v="61"/>
          <ac:spMkLst>
            <pc:docMk/>
            <pc:sldMk cId="1080587217" sldId="5557"/>
            <ac:spMk id="5" creationId="{8DB99CBD-0376-3C4F-F936-B27E4595C0EF}"/>
          </ac:spMkLst>
        </pc:spChg>
      </pc:sldChg>
      <pc:sldChg chg="modSp mod">
        <pc:chgData name="Wei Li" userId="fae33518c2e5a771" providerId="LiveId" clId="{3AC9E171-2F3B-4CAF-9434-91DE9E11158C}" dt="2023-10-08T01:02:06.312" v="62"/>
        <pc:sldMkLst>
          <pc:docMk/>
          <pc:sldMk cId="2703826481" sldId="5558"/>
        </pc:sldMkLst>
        <pc:spChg chg="mod">
          <ac:chgData name="Wei Li" userId="fae33518c2e5a771" providerId="LiveId" clId="{3AC9E171-2F3B-4CAF-9434-91DE9E11158C}" dt="2023-10-08T01:02:06.312" v="62"/>
          <ac:spMkLst>
            <pc:docMk/>
            <pc:sldMk cId="2703826481" sldId="5558"/>
            <ac:spMk id="5" creationId="{8DB99CBD-0376-3C4F-F936-B27E4595C0EF}"/>
          </ac:spMkLst>
        </pc:spChg>
      </pc:sldChg>
      <pc:sldChg chg="del">
        <pc:chgData name="Wei Li" userId="fae33518c2e5a771" providerId="LiveId" clId="{3AC9E171-2F3B-4CAF-9434-91DE9E11158C}" dt="2023-10-08T01:16:46.320" v="103" actId="47"/>
        <pc:sldMkLst>
          <pc:docMk/>
          <pc:sldMk cId="2393003570" sldId="5559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2872125664" sldId="5560"/>
        </pc:sldMkLst>
      </pc:sldChg>
      <pc:sldChg chg="del">
        <pc:chgData name="Wei Li" userId="fae33518c2e5a771" providerId="LiveId" clId="{3AC9E171-2F3B-4CAF-9434-91DE9E11158C}" dt="2023-10-08T00:51:08.694" v="48" actId="47"/>
        <pc:sldMkLst>
          <pc:docMk/>
          <pc:sldMk cId="1491283447" sldId="5561"/>
        </pc:sldMkLst>
      </pc:sldChg>
      <pc:sldChg chg="del">
        <pc:chgData name="Wei Li" userId="fae33518c2e5a771" providerId="LiveId" clId="{3AC9E171-2F3B-4CAF-9434-91DE9E11158C}" dt="2023-10-08T00:51:08.694" v="48" actId="47"/>
        <pc:sldMkLst>
          <pc:docMk/>
          <pc:sldMk cId="2904285830" sldId="5562"/>
        </pc:sldMkLst>
      </pc:sldChg>
      <pc:sldChg chg="del">
        <pc:chgData name="Wei Li" userId="fae33518c2e5a771" providerId="LiveId" clId="{3AC9E171-2F3B-4CAF-9434-91DE9E11158C}" dt="2023-10-08T00:51:08.694" v="48" actId="47"/>
        <pc:sldMkLst>
          <pc:docMk/>
          <pc:sldMk cId="911916072" sldId="5563"/>
        </pc:sldMkLst>
      </pc:sldChg>
      <pc:sldChg chg="modSp">
        <pc:chgData name="Wei Li" userId="fae33518c2e5a771" providerId="LiveId" clId="{3AC9E171-2F3B-4CAF-9434-91DE9E11158C}" dt="2023-10-08T01:10:49.215" v="73" actId="14100"/>
        <pc:sldMkLst>
          <pc:docMk/>
          <pc:sldMk cId="0" sldId="5564"/>
        </pc:sldMkLst>
        <pc:picChg chg="mod">
          <ac:chgData name="Wei Li" userId="fae33518c2e5a771" providerId="LiveId" clId="{3AC9E171-2F3B-4CAF-9434-91DE9E11158C}" dt="2023-10-08T01:10:49.215" v="73" actId="14100"/>
          <ac:picMkLst>
            <pc:docMk/>
            <pc:sldMk cId="0" sldId="5564"/>
            <ac:picMk id="29698" creationId="{C5FF2ED9-D9DE-B3F8-1F9A-281D0BAC6DDD}"/>
          </ac:picMkLst>
        </pc:picChg>
      </pc:sldChg>
      <pc:sldChg chg="del">
        <pc:chgData name="Wei Li" userId="fae33518c2e5a771" providerId="LiveId" clId="{3AC9E171-2F3B-4CAF-9434-91DE9E11158C}" dt="2023-10-08T00:51:08.694" v="48" actId="47"/>
        <pc:sldMkLst>
          <pc:docMk/>
          <pc:sldMk cId="548698719" sldId="5564"/>
        </pc:sldMkLst>
      </pc:sldChg>
      <pc:sldChg chg="modSp mod">
        <pc:chgData name="Wei Li" userId="fae33518c2e5a771" providerId="LiveId" clId="{3AC9E171-2F3B-4CAF-9434-91DE9E11158C}" dt="2023-10-08T01:11:59.640" v="85" actId="14100"/>
        <pc:sldMkLst>
          <pc:docMk/>
          <pc:sldMk cId="0" sldId="5565"/>
        </pc:sldMkLst>
        <pc:picChg chg="mod">
          <ac:chgData name="Wei Li" userId="fae33518c2e5a771" providerId="LiveId" clId="{3AC9E171-2F3B-4CAF-9434-91DE9E11158C}" dt="2023-10-08T01:11:59.640" v="85" actId="14100"/>
          <ac:picMkLst>
            <pc:docMk/>
            <pc:sldMk cId="0" sldId="5565"/>
            <ac:picMk id="3074" creationId="{00000000-0000-0000-0000-000000000000}"/>
          </ac:picMkLst>
        </pc:picChg>
      </pc:sldChg>
      <pc:sldChg chg="del">
        <pc:chgData name="Wei Li" userId="fae33518c2e5a771" providerId="LiveId" clId="{3AC9E171-2F3B-4CAF-9434-91DE9E11158C}" dt="2023-10-08T00:51:08.694" v="48" actId="47"/>
        <pc:sldMkLst>
          <pc:docMk/>
          <pc:sldMk cId="2065588513" sldId="5565"/>
        </pc:sldMkLst>
      </pc:sldChg>
      <pc:sldChg chg="modSp mod">
        <pc:chgData name="Wei Li" userId="fae33518c2e5a771" providerId="LiveId" clId="{3AC9E171-2F3B-4CAF-9434-91DE9E11158C}" dt="2023-10-08T01:12:10.450" v="87" actId="14100"/>
        <pc:sldMkLst>
          <pc:docMk/>
          <pc:sldMk cId="0" sldId="5566"/>
        </pc:sldMkLst>
        <pc:picChg chg="mod">
          <ac:chgData name="Wei Li" userId="fae33518c2e5a771" providerId="LiveId" clId="{3AC9E171-2F3B-4CAF-9434-91DE9E11158C}" dt="2023-10-08T01:12:10.450" v="87" actId="14100"/>
          <ac:picMkLst>
            <pc:docMk/>
            <pc:sldMk cId="0" sldId="5566"/>
            <ac:picMk id="4098" creationId="{00000000-0000-0000-0000-000000000000}"/>
          </ac:picMkLst>
        </pc:picChg>
      </pc:sldChg>
      <pc:sldChg chg="modSp mod">
        <pc:chgData name="Wei Li" userId="fae33518c2e5a771" providerId="LiveId" clId="{3AC9E171-2F3B-4CAF-9434-91DE9E11158C}" dt="2023-10-08T01:12:17.382" v="89" actId="14100"/>
        <pc:sldMkLst>
          <pc:docMk/>
          <pc:sldMk cId="0" sldId="5567"/>
        </pc:sldMkLst>
        <pc:picChg chg="mod">
          <ac:chgData name="Wei Li" userId="fae33518c2e5a771" providerId="LiveId" clId="{3AC9E171-2F3B-4CAF-9434-91DE9E11158C}" dt="2023-10-08T01:12:17.382" v="89" actId="14100"/>
          <ac:picMkLst>
            <pc:docMk/>
            <pc:sldMk cId="0" sldId="5567"/>
            <ac:picMk id="5122" creationId="{00000000-0000-0000-0000-000000000000}"/>
          </ac:picMkLst>
        </pc:picChg>
      </pc:sldChg>
      <pc:sldChg chg="modSp mod">
        <pc:chgData name="Wei Li" userId="fae33518c2e5a771" providerId="LiveId" clId="{3AC9E171-2F3B-4CAF-9434-91DE9E11158C}" dt="2023-10-08T01:12:25.521" v="91" actId="14100"/>
        <pc:sldMkLst>
          <pc:docMk/>
          <pc:sldMk cId="0" sldId="5568"/>
        </pc:sldMkLst>
        <pc:picChg chg="mod">
          <ac:chgData name="Wei Li" userId="fae33518c2e5a771" providerId="LiveId" clId="{3AC9E171-2F3B-4CAF-9434-91DE9E11158C}" dt="2023-10-08T01:12:25.521" v="91" actId="14100"/>
          <ac:picMkLst>
            <pc:docMk/>
            <pc:sldMk cId="0" sldId="5568"/>
            <ac:picMk id="6146" creationId="{00000000-0000-0000-0000-000000000000}"/>
          </ac:picMkLst>
        </pc:picChg>
      </pc:sldChg>
      <pc:sldMasterChg chg="delSldLayout">
        <pc:chgData name="Wei Li" userId="fae33518c2e5a771" providerId="LiveId" clId="{3AC9E171-2F3B-4CAF-9434-91DE9E11158C}" dt="2023-10-08T01:10:07.774" v="63" actId="47"/>
        <pc:sldMasterMkLst>
          <pc:docMk/>
          <pc:sldMasterMk cId="1260110304" sldId="2147483735"/>
        </pc:sldMasterMkLst>
        <pc:sldLayoutChg chg="del">
          <pc:chgData name="Wei Li" userId="fae33518c2e5a771" providerId="LiveId" clId="{3AC9E171-2F3B-4CAF-9434-91DE9E11158C}" dt="2023-10-08T01:10:07.774" v="63" actId="47"/>
          <pc:sldLayoutMkLst>
            <pc:docMk/>
            <pc:sldMasterMk cId="1260110304" sldId="2147483735"/>
            <pc:sldLayoutMk cId="2694362044" sldId="2147483821"/>
          </pc:sldLayoutMkLst>
        </pc:sldLayoutChg>
      </pc:sldMasterChg>
      <pc:sldMasterChg chg="del delSldLayout">
        <pc:chgData name="Wei Li" userId="fae33518c2e5a771" providerId="LiveId" clId="{3AC9E171-2F3B-4CAF-9434-91DE9E11158C}" dt="2023-10-08T01:10:07.774" v="63" actId="47"/>
        <pc:sldMasterMkLst>
          <pc:docMk/>
          <pc:sldMasterMk cId="2538814125" sldId="2147483822"/>
        </pc:sldMasterMkLst>
        <pc:sldLayoutChg chg="del">
          <pc:chgData name="Wei Li" userId="fae33518c2e5a771" providerId="LiveId" clId="{3AC9E171-2F3B-4CAF-9434-91DE9E11158C}" dt="2023-10-08T01:10:07.774" v="63" actId="47"/>
          <pc:sldLayoutMkLst>
            <pc:docMk/>
            <pc:sldMasterMk cId="2538814125" sldId="2147483822"/>
            <pc:sldLayoutMk cId="3927572110" sldId="2147483823"/>
          </pc:sldLayoutMkLst>
        </pc:sldLayoutChg>
        <pc:sldLayoutChg chg="del">
          <pc:chgData name="Wei Li" userId="fae33518c2e5a771" providerId="LiveId" clId="{3AC9E171-2F3B-4CAF-9434-91DE9E11158C}" dt="2023-10-08T01:10:07.774" v="63" actId="47"/>
          <pc:sldLayoutMkLst>
            <pc:docMk/>
            <pc:sldMasterMk cId="2538814125" sldId="2147483822"/>
            <pc:sldLayoutMk cId="3467654050" sldId="2147483824"/>
          </pc:sldLayoutMkLst>
        </pc:sldLayoutChg>
        <pc:sldLayoutChg chg="del">
          <pc:chgData name="Wei Li" userId="fae33518c2e5a771" providerId="LiveId" clId="{3AC9E171-2F3B-4CAF-9434-91DE9E11158C}" dt="2023-10-08T01:10:07.774" v="63" actId="47"/>
          <pc:sldLayoutMkLst>
            <pc:docMk/>
            <pc:sldMasterMk cId="2538814125" sldId="2147483822"/>
            <pc:sldLayoutMk cId="3241889261" sldId="2147483825"/>
          </pc:sldLayoutMkLst>
        </pc:sldLayoutChg>
        <pc:sldLayoutChg chg="del">
          <pc:chgData name="Wei Li" userId="fae33518c2e5a771" providerId="LiveId" clId="{3AC9E171-2F3B-4CAF-9434-91DE9E11158C}" dt="2023-10-08T01:10:07.774" v="63" actId="47"/>
          <pc:sldLayoutMkLst>
            <pc:docMk/>
            <pc:sldMasterMk cId="2538814125" sldId="2147483822"/>
            <pc:sldLayoutMk cId="3799306899" sldId="2147483826"/>
          </pc:sldLayoutMkLst>
        </pc:sldLayoutChg>
        <pc:sldLayoutChg chg="del">
          <pc:chgData name="Wei Li" userId="fae33518c2e5a771" providerId="LiveId" clId="{3AC9E171-2F3B-4CAF-9434-91DE9E11158C}" dt="2023-10-08T01:10:07.774" v="63" actId="47"/>
          <pc:sldLayoutMkLst>
            <pc:docMk/>
            <pc:sldMasterMk cId="2538814125" sldId="2147483822"/>
            <pc:sldLayoutMk cId="1676474921" sldId="2147483827"/>
          </pc:sldLayoutMkLst>
        </pc:sldLayoutChg>
        <pc:sldLayoutChg chg="del">
          <pc:chgData name="Wei Li" userId="fae33518c2e5a771" providerId="LiveId" clId="{3AC9E171-2F3B-4CAF-9434-91DE9E11158C}" dt="2023-10-08T01:10:07.774" v="63" actId="47"/>
          <pc:sldLayoutMkLst>
            <pc:docMk/>
            <pc:sldMasterMk cId="2538814125" sldId="2147483822"/>
            <pc:sldLayoutMk cId="687748136" sldId="2147483828"/>
          </pc:sldLayoutMkLst>
        </pc:sldLayoutChg>
        <pc:sldLayoutChg chg="del">
          <pc:chgData name="Wei Li" userId="fae33518c2e5a771" providerId="LiveId" clId="{3AC9E171-2F3B-4CAF-9434-91DE9E11158C}" dt="2023-10-08T01:10:07.774" v="63" actId="47"/>
          <pc:sldLayoutMkLst>
            <pc:docMk/>
            <pc:sldMasterMk cId="2538814125" sldId="2147483822"/>
            <pc:sldLayoutMk cId="2802411382" sldId="2147483829"/>
          </pc:sldLayoutMkLst>
        </pc:sldLayoutChg>
        <pc:sldLayoutChg chg="del">
          <pc:chgData name="Wei Li" userId="fae33518c2e5a771" providerId="LiveId" clId="{3AC9E171-2F3B-4CAF-9434-91DE9E11158C}" dt="2023-10-08T01:10:07.774" v="63" actId="47"/>
          <pc:sldLayoutMkLst>
            <pc:docMk/>
            <pc:sldMasterMk cId="2538814125" sldId="2147483822"/>
            <pc:sldLayoutMk cId="718798170" sldId="2147483830"/>
          </pc:sldLayoutMkLst>
        </pc:sldLayoutChg>
        <pc:sldLayoutChg chg="del">
          <pc:chgData name="Wei Li" userId="fae33518c2e5a771" providerId="LiveId" clId="{3AC9E171-2F3B-4CAF-9434-91DE9E11158C}" dt="2023-10-08T01:10:07.774" v="63" actId="47"/>
          <pc:sldLayoutMkLst>
            <pc:docMk/>
            <pc:sldMasterMk cId="2538814125" sldId="2147483822"/>
            <pc:sldLayoutMk cId="1052120089" sldId="2147483831"/>
          </pc:sldLayoutMkLst>
        </pc:sldLayoutChg>
        <pc:sldLayoutChg chg="del">
          <pc:chgData name="Wei Li" userId="fae33518c2e5a771" providerId="LiveId" clId="{3AC9E171-2F3B-4CAF-9434-91DE9E11158C}" dt="2023-10-08T01:10:07.774" v="63" actId="47"/>
          <pc:sldLayoutMkLst>
            <pc:docMk/>
            <pc:sldMasterMk cId="2538814125" sldId="2147483822"/>
            <pc:sldLayoutMk cId="2341125656" sldId="2147483832"/>
          </pc:sldLayoutMkLst>
        </pc:sldLayoutChg>
        <pc:sldLayoutChg chg="del">
          <pc:chgData name="Wei Li" userId="fae33518c2e5a771" providerId="LiveId" clId="{3AC9E171-2F3B-4CAF-9434-91DE9E11158C}" dt="2023-10-08T01:10:07.774" v="63" actId="47"/>
          <pc:sldLayoutMkLst>
            <pc:docMk/>
            <pc:sldMasterMk cId="2538814125" sldId="2147483822"/>
            <pc:sldLayoutMk cId="3465285145" sldId="2147483833"/>
          </pc:sldLayoutMkLst>
        </pc:sldLayoutChg>
      </pc:sldMasterChg>
      <pc:sldMasterChg chg="del delSldLayout">
        <pc:chgData name="Wei Li" userId="fae33518c2e5a771" providerId="LiveId" clId="{3AC9E171-2F3B-4CAF-9434-91DE9E11158C}" dt="2023-10-08T01:13:25.374" v="94" actId="47"/>
        <pc:sldMasterMkLst>
          <pc:docMk/>
          <pc:sldMasterMk cId="3173164936" sldId="2147483834"/>
        </pc:sldMasterMkLst>
        <pc:sldLayoutChg chg="del">
          <pc:chgData name="Wei Li" userId="fae33518c2e5a771" providerId="LiveId" clId="{3AC9E171-2F3B-4CAF-9434-91DE9E11158C}" dt="2023-10-08T01:13:25.374" v="94" actId="47"/>
          <pc:sldLayoutMkLst>
            <pc:docMk/>
            <pc:sldMasterMk cId="3173164936" sldId="2147483834"/>
            <pc:sldLayoutMk cId="417353439" sldId="2147483835"/>
          </pc:sldLayoutMkLst>
        </pc:sldLayoutChg>
        <pc:sldLayoutChg chg="del">
          <pc:chgData name="Wei Li" userId="fae33518c2e5a771" providerId="LiveId" clId="{3AC9E171-2F3B-4CAF-9434-91DE9E11158C}" dt="2023-10-08T01:13:25.374" v="94" actId="47"/>
          <pc:sldLayoutMkLst>
            <pc:docMk/>
            <pc:sldMasterMk cId="3173164936" sldId="2147483834"/>
            <pc:sldLayoutMk cId="402642467" sldId="2147483836"/>
          </pc:sldLayoutMkLst>
        </pc:sldLayoutChg>
        <pc:sldLayoutChg chg="del">
          <pc:chgData name="Wei Li" userId="fae33518c2e5a771" providerId="LiveId" clId="{3AC9E171-2F3B-4CAF-9434-91DE9E11158C}" dt="2023-10-08T01:13:25.374" v="94" actId="47"/>
          <pc:sldLayoutMkLst>
            <pc:docMk/>
            <pc:sldMasterMk cId="3173164936" sldId="2147483834"/>
            <pc:sldLayoutMk cId="946172038" sldId="2147483837"/>
          </pc:sldLayoutMkLst>
        </pc:sldLayoutChg>
        <pc:sldLayoutChg chg="del">
          <pc:chgData name="Wei Li" userId="fae33518c2e5a771" providerId="LiveId" clId="{3AC9E171-2F3B-4CAF-9434-91DE9E11158C}" dt="2023-10-08T01:13:25.374" v="94" actId="47"/>
          <pc:sldLayoutMkLst>
            <pc:docMk/>
            <pc:sldMasterMk cId="3173164936" sldId="2147483834"/>
            <pc:sldLayoutMk cId="3132237376" sldId="2147483838"/>
          </pc:sldLayoutMkLst>
        </pc:sldLayoutChg>
        <pc:sldLayoutChg chg="del">
          <pc:chgData name="Wei Li" userId="fae33518c2e5a771" providerId="LiveId" clId="{3AC9E171-2F3B-4CAF-9434-91DE9E11158C}" dt="2023-10-08T01:13:25.374" v="94" actId="47"/>
          <pc:sldLayoutMkLst>
            <pc:docMk/>
            <pc:sldMasterMk cId="3173164936" sldId="2147483834"/>
            <pc:sldLayoutMk cId="1320555649" sldId="2147483839"/>
          </pc:sldLayoutMkLst>
        </pc:sldLayoutChg>
        <pc:sldLayoutChg chg="del">
          <pc:chgData name="Wei Li" userId="fae33518c2e5a771" providerId="LiveId" clId="{3AC9E171-2F3B-4CAF-9434-91DE9E11158C}" dt="2023-10-08T01:13:25.374" v="94" actId="47"/>
          <pc:sldLayoutMkLst>
            <pc:docMk/>
            <pc:sldMasterMk cId="3173164936" sldId="2147483834"/>
            <pc:sldLayoutMk cId="2035372597" sldId="2147483840"/>
          </pc:sldLayoutMkLst>
        </pc:sldLayoutChg>
        <pc:sldLayoutChg chg="del">
          <pc:chgData name="Wei Li" userId="fae33518c2e5a771" providerId="LiveId" clId="{3AC9E171-2F3B-4CAF-9434-91DE9E11158C}" dt="2023-10-08T01:13:25.374" v="94" actId="47"/>
          <pc:sldLayoutMkLst>
            <pc:docMk/>
            <pc:sldMasterMk cId="3173164936" sldId="2147483834"/>
            <pc:sldLayoutMk cId="2198705297" sldId="2147483841"/>
          </pc:sldLayoutMkLst>
        </pc:sldLayoutChg>
        <pc:sldLayoutChg chg="del">
          <pc:chgData name="Wei Li" userId="fae33518c2e5a771" providerId="LiveId" clId="{3AC9E171-2F3B-4CAF-9434-91DE9E11158C}" dt="2023-10-08T01:13:25.374" v="94" actId="47"/>
          <pc:sldLayoutMkLst>
            <pc:docMk/>
            <pc:sldMasterMk cId="3173164936" sldId="2147483834"/>
            <pc:sldLayoutMk cId="1950274815" sldId="2147483842"/>
          </pc:sldLayoutMkLst>
        </pc:sldLayoutChg>
        <pc:sldLayoutChg chg="del">
          <pc:chgData name="Wei Li" userId="fae33518c2e5a771" providerId="LiveId" clId="{3AC9E171-2F3B-4CAF-9434-91DE9E11158C}" dt="2023-10-08T01:13:25.374" v="94" actId="47"/>
          <pc:sldLayoutMkLst>
            <pc:docMk/>
            <pc:sldMasterMk cId="3173164936" sldId="2147483834"/>
            <pc:sldLayoutMk cId="3396543425" sldId="2147483843"/>
          </pc:sldLayoutMkLst>
        </pc:sldLayoutChg>
        <pc:sldLayoutChg chg="del">
          <pc:chgData name="Wei Li" userId="fae33518c2e5a771" providerId="LiveId" clId="{3AC9E171-2F3B-4CAF-9434-91DE9E11158C}" dt="2023-10-08T01:13:25.374" v="94" actId="47"/>
          <pc:sldLayoutMkLst>
            <pc:docMk/>
            <pc:sldMasterMk cId="3173164936" sldId="2147483834"/>
            <pc:sldLayoutMk cId="2981479990" sldId="2147483844"/>
          </pc:sldLayoutMkLst>
        </pc:sldLayoutChg>
        <pc:sldLayoutChg chg="del">
          <pc:chgData name="Wei Li" userId="fae33518c2e5a771" providerId="LiveId" clId="{3AC9E171-2F3B-4CAF-9434-91DE9E11158C}" dt="2023-10-08T01:13:25.374" v="94" actId="47"/>
          <pc:sldLayoutMkLst>
            <pc:docMk/>
            <pc:sldMasterMk cId="3173164936" sldId="2147483834"/>
            <pc:sldLayoutMk cId="1983273514" sldId="2147483845"/>
          </pc:sldLayoutMkLst>
        </pc:sldLayoutChg>
      </pc:sldMasterChg>
      <pc:sldMasterChg chg="del delSldLayout">
        <pc:chgData name="Wei Li" userId="fae33518c2e5a771" providerId="LiveId" clId="{3AC9E171-2F3B-4CAF-9434-91DE9E11158C}" dt="2023-10-08T01:10:07.774" v="63" actId="47"/>
        <pc:sldMasterMkLst>
          <pc:docMk/>
          <pc:sldMasterMk cId="1355343159" sldId="2147483846"/>
        </pc:sldMasterMkLst>
        <pc:sldLayoutChg chg="del">
          <pc:chgData name="Wei Li" userId="fae33518c2e5a771" providerId="LiveId" clId="{3AC9E171-2F3B-4CAF-9434-91DE9E11158C}" dt="2023-10-08T01:10:07.774" v="63" actId="47"/>
          <pc:sldLayoutMkLst>
            <pc:docMk/>
            <pc:sldMasterMk cId="1355343159" sldId="2147483846"/>
            <pc:sldLayoutMk cId="1414288031" sldId="2147483847"/>
          </pc:sldLayoutMkLst>
        </pc:sldLayoutChg>
        <pc:sldLayoutChg chg="del">
          <pc:chgData name="Wei Li" userId="fae33518c2e5a771" providerId="LiveId" clId="{3AC9E171-2F3B-4CAF-9434-91DE9E11158C}" dt="2023-10-08T01:10:07.774" v="63" actId="47"/>
          <pc:sldLayoutMkLst>
            <pc:docMk/>
            <pc:sldMasterMk cId="1355343159" sldId="2147483846"/>
            <pc:sldLayoutMk cId="4028464250" sldId="2147483848"/>
          </pc:sldLayoutMkLst>
        </pc:sldLayoutChg>
        <pc:sldLayoutChg chg="del">
          <pc:chgData name="Wei Li" userId="fae33518c2e5a771" providerId="LiveId" clId="{3AC9E171-2F3B-4CAF-9434-91DE9E11158C}" dt="2023-10-08T01:10:07.774" v="63" actId="47"/>
          <pc:sldLayoutMkLst>
            <pc:docMk/>
            <pc:sldMasterMk cId="1355343159" sldId="2147483846"/>
            <pc:sldLayoutMk cId="3826967324" sldId="2147483849"/>
          </pc:sldLayoutMkLst>
        </pc:sldLayoutChg>
        <pc:sldLayoutChg chg="del">
          <pc:chgData name="Wei Li" userId="fae33518c2e5a771" providerId="LiveId" clId="{3AC9E171-2F3B-4CAF-9434-91DE9E11158C}" dt="2023-10-08T01:10:07.774" v="63" actId="47"/>
          <pc:sldLayoutMkLst>
            <pc:docMk/>
            <pc:sldMasterMk cId="1355343159" sldId="2147483846"/>
            <pc:sldLayoutMk cId="815475703" sldId="2147483850"/>
          </pc:sldLayoutMkLst>
        </pc:sldLayoutChg>
        <pc:sldLayoutChg chg="del">
          <pc:chgData name="Wei Li" userId="fae33518c2e5a771" providerId="LiveId" clId="{3AC9E171-2F3B-4CAF-9434-91DE9E11158C}" dt="2023-10-08T01:10:07.774" v="63" actId="47"/>
          <pc:sldLayoutMkLst>
            <pc:docMk/>
            <pc:sldMasterMk cId="1355343159" sldId="2147483846"/>
            <pc:sldLayoutMk cId="3524139747" sldId="2147483851"/>
          </pc:sldLayoutMkLst>
        </pc:sldLayoutChg>
        <pc:sldLayoutChg chg="del">
          <pc:chgData name="Wei Li" userId="fae33518c2e5a771" providerId="LiveId" clId="{3AC9E171-2F3B-4CAF-9434-91DE9E11158C}" dt="2023-10-08T01:10:07.774" v="63" actId="47"/>
          <pc:sldLayoutMkLst>
            <pc:docMk/>
            <pc:sldMasterMk cId="1355343159" sldId="2147483846"/>
            <pc:sldLayoutMk cId="1857624491" sldId="2147483852"/>
          </pc:sldLayoutMkLst>
        </pc:sldLayoutChg>
        <pc:sldLayoutChg chg="del">
          <pc:chgData name="Wei Li" userId="fae33518c2e5a771" providerId="LiveId" clId="{3AC9E171-2F3B-4CAF-9434-91DE9E11158C}" dt="2023-10-08T01:10:07.774" v="63" actId="47"/>
          <pc:sldLayoutMkLst>
            <pc:docMk/>
            <pc:sldMasterMk cId="1355343159" sldId="2147483846"/>
            <pc:sldLayoutMk cId="2266011693" sldId="2147483853"/>
          </pc:sldLayoutMkLst>
        </pc:sldLayoutChg>
        <pc:sldLayoutChg chg="del">
          <pc:chgData name="Wei Li" userId="fae33518c2e5a771" providerId="LiveId" clId="{3AC9E171-2F3B-4CAF-9434-91DE9E11158C}" dt="2023-10-08T01:10:07.774" v="63" actId="47"/>
          <pc:sldLayoutMkLst>
            <pc:docMk/>
            <pc:sldMasterMk cId="1355343159" sldId="2147483846"/>
            <pc:sldLayoutMk cId="2835057089" sldId="2147483854"/>
          </pc:sldLayoutMkLst>
        </pc:sldLayoutChg>
        <pc:sldLayoutChg chg="del">
          <pc:chgData name="Wei Li" userId="fae33518c2e5a771" providerId="LiveId" clId="{3AC9E171-2F3B-4CAF-9434-91DE9E11158C}" dt="2023-10-08T01:10:07.774" v="63" actId="47"/>
          <pc:sldLayoutMkLst>
            <pc:docMk/>
            <pc:sldMasterMk cId="1355343159" sldId="2147483846"/>
            <pc:sldLayoutMk cId="3887648157" sldId="2147483855"/>
          </pc:sldLayoutMkLst>
        </pc:sldLayoutChg>
        <pc:sldLayoutChg chg="del">
          <pc:chgData name="Wei Li" userId="fae33518c2e5a771" providerId="LiveId" clId="{3AC9E171-2F3B-4CAF-9434-91DE9E11158C}" dt="2023-10-08T01:10:07.774" v="63" actId="47"/>
          <pc:sldLayoutMkLst>
            <pc:docMk/>
            <pc:sldMasterMk cId="1355343159" sldId="2147483846"/>
            <pc:sldLayoutMk cId="812337510" sldId="2147483856"/>
          </pc:sldLayoutMkLst>
        </pc:sldLayoutChg>
        <pc:sldLayoutChg chg="del">
          <pc:chgData name="Wei Li" userId="fae33518c2e5a771" providerId="LiveId" clId="{3AC9E171-2F3B-4CAF-9434-91DE9E11158C}" dt="2023-10-08T01:10:07.774" v="63" actId="47"/>
          <pc:sldLayoutMkLst>
            <pc:docMk/>
            <pc:sldMasterMk cId="1355343159" sldId="2147483846"/>
            <pc:sldLayoutMk cId="509133045" sldId="2147483857"/>
          </pc:sldLayoutMkLst>
        </pc:sldLayoutChg>
      </pc:sldMasterChg>
      <pc:sldMasterChg chg="del delSldLayout">
        <pc:chgData name="Wei Li" userId="fae33518c2e5a771" providerId="LiveId" clId="{3AC9E171-2F3B-4CAF-9434-91DE9E11158C}" dt="2023-10-08T00:51:08.694" v="48" actId="47"/>
        <pc:sldMasterMkLst>
          <pc:docMk/>
          <pc:sldMasterMk cId="1565880957" sldId="2147483858"/>
        </pc:sldMasterMkLst>
        <pc:sldLayoutChg chg="del">
          <pc:chgData name="Wei Li" userId="fae33518c2e5a771" providerId="LiveId" clId="{3AC9E171-2F3B-4CAF-9434-91DE9E11158C}" dt="2023-10-08T00:51:08.694" v="48" actId="47"/>
          <pc:sldLayoutMkLst>
            <pc:docMk/>
            <pc:sldMasterMk cId="1565880957" sldId="2147483858"/>
            <pc:sldLayoutMk cId="3030356384" sldId="2147483859"/>
          </pc:sldLayoutMkLst>
        </pc:sldLayoutChg>
        <pc:sldLayoutChg chg="del">
          <pc:chgData name="Wei Li" userId="fae33518c2e5a771" providerId="LiveId" clId="{3AC9E171-2F3B-4CAF-9434-91DE9E11158C}" dt="2023-10-08T00:51:08.694" v="48" actId="47"/>
          <pc:sldLayoutMkLst>
            <pc:docMk/>
            <pc:sldMasterMk cId="1565880957" sldId="2147483858"/>
            <pc:sldLayoutMk cId="1545550976" sldId="2147483860"/>
          </pc:sldLayoutMkLst>
        </pc:sldLayoutChg>
        <pc:sldLayoutChg chg="del">
          <pc:chgData name="Wei Li" userId="fae33518c2e5a771" providerId="LiveId" clId="{3AC9E171-2F3B-4CAF-9434-91DE9E11158C}" dt="2023-10-08T00:51:08.694" v="48" actId="47"/>
          <pc:sldLayoutMkLst>
            <pc:docMk/>
            <pc:sldMasterMk cId="1565880957" sldId="2147483858"/>
            <pc:sldLayoutMk cId="277942383" sldId="2147483861"/>
          </pc:sldLayoutMkLst>
        </pc:sldLayoutChg>
        <pc:sldLayoutChg chg="del">
          <pc:chgData name="Wei Li" userId="fae33518c2e5a771" providerId="LiveId" clId="{3AC9E171-2F3B-4CAF-9434-91DE9E11158C}" dt="2023-10-08T00:51:08.694" v="48" actId="47"/>
          <pc:sldLayoutMkLst>
            <pc:docMk/>
            <pc:sldMasterMk cId="1565880957" sldId="2147483858"/>
            <pc:sldLayoutMk cId="2847314452" sldId="2147483862"/>
          </pc:sldLayoutMkLst>
        </pc:sldLayoutChg>
        <pc:sldLayoutChg chg="del">
          <pc:chgData name="Wei Li" userId="fae33518c2e5a771" providerId="LiveId" clId="{3AC9E171-2F3B-4CAF-9434-91DE9E11158C}" dt="2023-10-08T00:51:08.694" v="48" actId="47"/>
          <pc:sldLayoutMkLst>
            <pc:docMk/>
            <pc:sldMasterMk cId="1565880957" sldId="2147483858"/>
            <pc:sldLayoutMk cId="2661818294" sldId="2147483863"/>
          </pc:sldLayoutMkLst>
        </pc:sldLayoutChg>
        <pc:sldLayoutChg chg="del">
          <pc:chgData name="Wei Li" userId="fae33518c2e5a771" providerId="LiveId" clId="{3AC9E171-2F3B-4CAF-9434-91DE9E11158C}" dt="2023-10-08T00:51:08.694" v="48" actId="47"/>
          <pc:sldLayoutMkLst>
            <pc:docMk/>
            <pc:sldMasterMk cId="1565880957" sldId="2147483858"/>
            <pc:sldLayoutMk cId="1701613254" sldId="2147483864"/>
          </pc:sldLayoutMkLst>
        </pc:sldLayoutChg>
        <pc:sldLayoutChg chg="del">
          <pc:chgData name="Wei Li" userId="fae33518c2e5a771" providerId="LiveId" clId="{3AC9E171-2F3B-4CAF-9434-91DE9E11158C}" dt="2023-10-08T00:51:08.694" v="48" actId="47"/>
          <pc:sldLayoutMkLst>
            <pc:docMk/>
            <pc:sldMasterMk cId="1565880957" sldId="2147483858"/>
            <pc:sldLayoutMk cId="803473192" sldId="2147483865"/>
          </pc:sldLayoutMkLst>
        </pc:sldLayoutChg>
        <pc:sldLayoutChg chg="del">
          <pc:chgData name="Wei Li" userId="fae33518c2e5a771" providerId="LiveId" clId="{3AC9E171-2F3B-4CAF-9434-91DE9E11158C}" dt="2023-10-08T00:51:08.694" v="48" actId="47"/>
          <pc:sldLayoutMkLst>
            <pc:docMk/>
            <pc:sldMasterMk cId="1565880957" sldId="2147483858"/>
            <pc:sldLayoutMk cId="3144264731" sldId="2147483866"/>
          </pc:sldLayoutMkLst>
        </pc:sldLayoutChg>
        <pc:sldLayoutChg chg="del">
          <pc:chgData name="Wei Li" userId="fae33518c2e5a771" providerId="LiveId" clId="{3AC9E171-2F3B-4CAF-9434-91DE9E11158C}" dt="2023-10-08T00:51:08.694" v="48" actId="47"/>
          <pc:sldLayoutMkLst>
            <pc:docMk/>
            <pc:sldMasterMk cId="1565880957" sldId="2147483858"/>
            <pc:sldLayoutMk cId="2740176487" sldId="2147483867"/>
          </pc:sldLayoutMkLst>
        </pc:sldLayoutChg>
        <pc:sldLayoutChg chg="del">
          <pc:chgData name="Wei Li" userId="fae33518c2e5a771" providerId="LiveId" clId="{3AC9E171-2F3B-4CAF-9434-91DE9E11158C}" dt="2023-10-08T00:51:08.694" v="48" actId="47"/>
          <pc:sldLayoutMkLst>
            <pc:docMk/>
            <pc:sldMasterMk cId="1565880957" sldId="2147483858"/>
            <pc:sldLayoutMk cId="2297050949" sldId="2147483868"/>
          </pc:sldLayoutMkLst>
        </pc:sldLayoutChg>
        <pc:sldLayoutChg chg="del">
          <pc:chgData name="Wei Li" userId="fae33518c2e5a771" providerId="LiveId" clId="{3AC9E171-2F3B-4CAF-9434-91DE9E11158C}" dt="2023-10-08T00:51:08.694" v="48" actId="47"/>
          <pc:sldLayoutMkLst>
            <pc:docMk/>
            <pc:sldMasterMk cId="1565880957" sldId="2147483858"/>
            <pc:sldLayoutMk cId="2695676317" sldId="2147483869"/>
          </pc:sldLayoutMkLst>
        </pc:sldLayoutChg>
        <pc:sldLayoutChg chg="del">
          <pc:chgData name="Wei Li" userId="fae33518c2e5a771" providerId="LiveId" clId="{3AC9E171-2F3B-4CAF-9434-91DE9E11158C}" dt="2023-10-08T00:51:08.694" v="48" actId="47"/>
          <pc:sldLayoutMkLst>
            <pc:docMk/>
            <pc:sldMasterMk cId="1565880957" sldId="2147483858"/>
            <pc:sldLayoutMk cId="2947640406" sldId="2147483870"/>
          </pc:sldLayoutMkLst>
        </pc:sldLayoutChg>
        <pc:sldLayoutChg chg="del">
          <pc:chgData name="Wei Li" userId="fae33518c2e5a771" providerId="LiveId" clId="{3AC9E171-2F3B-4CAF-9434-91DE9E11158C}" dt="2023-10-08T00:51:08.694" v="48" actId="47"/>
          <pc:sldLayoutMkLst>
            <pc:docMk/>
            <pc:sldMasterMk cId="1565880957" sldId="2147483858"/>
            <pc:sldLayoutMk cId="77186942" sldId="2147483871"/>
          </pc:sldLayoutMkLst>
        </pc:sldLayoutChg>
        <pc:sldLayoutChg chg="del">
          <pc:chgData name="Wei Li" userId="fae33518c2e5a771" providerId="LiveId" clId="{3AC9E171-2F3B-4CAF-9434-91DE9E11158C}" dt="2023-10-08T00:51:08.694" v="48" actId="47"/>
          <pc:sldLayoutMkLst>
            <pc:docMk/>
            <pc:sldMasterMk cId="1565880957" sldId="2147483858"/>
            <pc:sldLayoutMk cId="3633331633" sldId="2147483872"/>
          </pc:sldLayoutMkLst>
        </pc:sldLayoutChg>
        <pc:sldLayoutChg chg="del">
          <pc:chgData name="Wei Li" userId="fae33518c2e5a771" providerId="LiveId" clId="{3AC9E171-2F3B-4CAF-9434-91DE9E11158C}" dt="2023-10-08T00:51:08.694" v="48" actId="47"/>
          <pc:sldLayoutMkLst>
            <pc:docMk/>
            <pc:sldMasterMk cId="1565880957" sldId="2147483858"/>
            <pc:sldLayoutMk cId="185463744" sldId="2147483873"/>
          </pc:sldLayoutMkLst>
        </pc:sldLayoutChg>
        <pc:sldLayoutChg chg="del">
          <pc:chgData name="Wei Li" userId="fae33518c2e5a771" providerId="LiveId" clId="{3AC9E171-2F3B-4CAF-9434-91DE9E11158C}" dt="2023-10-08T00:51:08.694" v="48" actId="47"/>
          <pc:sldLayoutMkLst>
            <pc:docMk/>
            <pc:sldMasterMk cId="1565880957" sldId="2147483858"/>
            <pc:sldLayoutMk cId="922696713" sldId="2147483874"/>
          </pc:sldLayoutMkLst>
        </pc:sldLayoutChg>
        <pc:sldLayoutChg chg="del">
          <pc:chgData name="Wei Li" userId="fae33518c2e5a771" providerId="LiveId" clId="{3AC9E171-2F3B-4CAF-9434-91DE9E11158C}" dt="2023-10-08T00:51:08.694" v="48" actId="47"/>
          <pc:sldLayoutMkLst>
            <pc:docMk/>
            <pc:sldMasterMk cId="1565880957" sldId="2147483858"/>
            <pc:sldLayoutMk cId="2625852432" sldId="214748387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30B19-302D-4A04-A6B9-E9BB8AE4FCC2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A9F21-7D6D-4A4D-A23E-D7E880285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3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96C81C6A-5B31-BB26-2127-6ED8A25DA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7CD97-546D-445D-A398-2D52709FD829}" type="datetimeFigureOut">
              <a:rPr lang="zh-TW" altLang="en-US"/>
              <a:pPr>
                <a:defRPr/>
              </a:pPr>
              <a:t>2023/10/8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41BAB741-3636-670D-A9F9-9AB36FCA6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751923FC-9B5B-99D6-A9DD-E25F8FDBB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E747E-6A3A-4F37-85E4-B4AC5FFC0900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0434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7C1B7F08-647F-F557-1347-6285FDA7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2E100-11A4-43FE-BBD5-F4FF1C06DC0E}" type="datetimeFigureOut">
              <a:rPr lang="zh-TW" altLang="en-US"/>
              <a:pPr>
                <a:defRPr/>
              </a:pPr>
              <a:t>2023/10/8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CC85304E-CBD9-E4DE-693F-D9E59E04D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871C0340-AA66-14FE-1200-46236F17C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EB64A-DF0B-4FBD-B688-D7AD5ED5BF8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1419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5662F580-3A1F-4930-2079-79F9EA9D1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7EA0D-BC09-4DAE-8F37-E62BCC3F3160}" type="datetimeFigureOut">
              <a:rPr lang="zh-TW" altLang="en-US"/>
              <a:pPr>
                <a:defRPr/>
              </a:pPr>
              <a:t>2023/10/8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B59A41D7-234E-3B84-4C41-50D4A86C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65DACA52-63BC-A9A5-1F67-E05085239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98248-47D5-4880-B647-B2C5204889E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44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E0038019-AE05-0011-65EC-6CBC3717B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C20E7-364E-4711-8B4C-F141D56C8E2F}" type="datetimeFigureOut">
              <a:rPr lang="zh-TW" altLang="en-US"/>
              <a:pPr>
                <a:defRPr/>
              </a:pPr>
              <a:t>2023/10/8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5F95BFA9-49F9-1704-12DE-E648A339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CACF1CF0-A021-17C7-4E03-E5376FB49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56F9E-6B44-4112-A794-595896DFC79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720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A1C117D4-7846-629A-71B3-4E71D197F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70CAB-32F9-4404-87FF-169E47099EF8}" type="datetimeFigureOut">
              <a:rPr lang="zh-TW" altLang="en-US"/>
              <a:pPr>
                <a:defRPr/>
              </a:pPr>
              <a:t>2023/10/8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98E581FF-DF9F-D06E-EFE2-AB6D7F195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9ACE8B54-FF0A-C257-8C71-DB1252C7B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76A66-29FC-440D-944F-E43A3892B21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990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xmlns="" id="{A19DFA92-8729-9316-E39A-9D14760AC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55BF6-8896-442B-9BBC-3C9F1CA4269F}" type="datetimeFigureOut">
              <a:rPr lang="zh-TW" altLang="en-US"/>
              <a:pPr>
                <a:defRPr/>
              </a:pPr>
              <a:t>2023/10/8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xmlns="" id="{AC319B5A-92DF-53BC-84B3-EB0331DA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xmlns="" id="{8B4414E6-6896-8911-3A83-97CFAF16D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52FC6-928B-4DCD-97E1-AD3885AC7BC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5711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>
            <a:extLst>
              <a:ext uri="{FF2B5EF4-FFF2-40B4-BE49-F238E27FC236}">
                <a16:creationId xmlns:a16="http://schemas.microsoft.com/office/drawing/2014/main" xmlns="" id="{A015CE93-6C72-1017-4E70-36633061E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021DA-4EC2-4707-8CC1-2AB23A29BCE7}" type="datetimeFigureOut">
              <a:rPr lang="zh-TW" altLang="en-US"/>
              <a:pPr>
                <a:defRPr/>
              </a:pPr>
              <a:t>2023/10/8</a:t>
            </a:fld>
            <a:endParaRPr lang="zh-TW" altLang="en-US"/>
          </a:p>
        </p:txBody>
      </p:sp>
      <p:sp>
        <p:nvSpPr>
          <p:cNvPr id="8" name="頁尾版面配置區 4">
            <a:extLst>
              <a:ext uri="{FF2B5EF4-FFF2-40B4-BE49-F238E27FC236}">
                <a16:creationId xmlns:a16="http://schemas.microsoft.com/office/drawing/2014/main" xmlns="" id="{9904AD7B-3E6C-67DE-CC52-BA3BAE3B9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xmlns="" id="{17F3C5E9-286D-4BDF-5D71-09B980337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5AD31-34EF-4043-B268-BBA8EC26E28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052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>
            <a:extLst>
              <a:ext uri="{FF2B5EF4-FFF2-40B4-BE49-F238E27FC236}">
                <a16:creationId xmlns:a16="http://schemas.microsoft.com/office/drawing/2014/main" xmlns="" id="{2B5E63D0-0DB4-A8B3-4D27-BB877D8DC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B7579-1C3F-4401-975E-99F2628CB270}" type="datetimeFigureOut">
              <a:rPr lang="zh-TW" altLang="en-US"/>
              <a:pPr>
                <a:defRPr/>
              </a:pPr>
              <a:t>2023/10/8</a:t>
            </a:fld>
            <a:endParaRPr lang="zh-TW" altLang="en-US"/>
          </a:p>
        </p:txBody>
      </p:sp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xmlns="" id="{F846FD9E-631A-418B-01A7-42EB8A62C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xmlns="" id="{28A407C9-4FC4-BECD-5FAD-437C5FF3B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21A5B-ACF9-4205-9625-94F724DA95E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880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>
              <a:ext uri="{FF2B5EF4-FFF2-40B4-BE49-F238E27FC236}">
                <a16:creationId xmlns:a16="http://schemas.microsoft.com/office/drawing/2014/main" xmlns="" id="{4335BA2A-D284-9EBA-D802-B7150124F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9CC14-1EC4-443B-BC59-58A2D61E44E0}" type="datetimeFigureOut">
              <a:rPr lang="zh-TW" altLang="en-US"/>
              <a:pPr>
                <a:defRPr/>
              </a:pPr>
              <a:t>2023/10/8</a:t>
            </a:fld>
            <a:endParaRPr lang="zh-TW" altLang="en-US"/>
          </a:p>
        </p:txBody>
      </p:sp>
      <p:sp>
        <p:nvSpPr>
          <p:cNvPr id="3" name="頁尾版面配置區 4">
            <a:extLst>
              <a:ext uri="{FF2B5EF4-FFF2-40B4-BE49-F238E27FC236}">
                <a16:creationId xmlns:a16="http://schemas.microsoft.com/office/drawing/2014/main" xmlns="" id="{7871A4B8-42D8-83B5-CB77-D7D1C72B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:a16="http://schemas.microsoft.com/office/drawing/2014/main" xmlns="" id="{4223CD38-F1B1-4452-BA36-C2F34395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6B244-E143-411D-96E4-D9A570DE843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315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xmlns="" id="{9DC59B42-BE41-7046-7781-107BC46EC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FA90D-7DAE-4F24-B74C-099DF39C0EDA}" type="datetimeFigureOut">
              <a:rPr lang="zh-TW" altLang="en-US"/>
              <a:pPr>
                <a:defRPr/>
              </a:pPr>
              <a:t>2023/10/8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xmlns="" id="{073EF5EC-FF33-5A8A-AB3B-C0745421E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xmlns="" id="{CBDA259E-290B-501A-C4B7-534801F6C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67B2B-65EE-4016-9A58-696DE1C151F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7912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xmlns="" id="{5CE5933F-9C39-C740-E6E1-A0A3D98A6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DA820-D420-488D-ABA6-AFFD068BDA75}" type="datetimeFigureOut">
              <a:rPr lang="zh-TW" altLang="en-US"/>
              <a:pPr>
                <a:defRPr/>
              </a:pPr>
              <a:t>2023/10/8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xmlns="" id="{87CD17B7-265B-494D-0EB0-B29118C54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xmlns="" id="{3B0580A0-E551-F030-100E-DA9042CD6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15F9D-C631-4122-BC3F-ADEDB84CE39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46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>
            <a:extLst>
              <a:ext uri="{FF2B5EF4-FFF2-40B4-BE49-F238E27FC236}">
                <a16:creationId xmlns:a16="http://schemas.microsoft.com/office/drawing/2014/main" xmlns="" id="{776784F7-D867-5E93-6337-BA2C1FB75C7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>
            <a:extLst>
              <a:ext uri="{FF2B5EF4-FFF2-40B4-BE49-F238E27FC236}">
                <a16:creationId xmlns:a16="http://schemas.microsoft.com/office/drawing/2014/main" xmlns="" id="{C530C758-53A9-E296-E9BF-6BB9537E9F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1A84A139-019E-26F4-4F11-C7196AFF2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2741A6A-A495-4114-967A-85F9C177194B}" type="datetimeFigureOut">
              <a:rPr lang="zh-TW" altLang="en-US"/>
              <a:pPr>
                <a:defRPr/>
              </a:pPr>
              <a:t>2023/10/8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B5E0DF44-C40D-595C-1F71-710A34808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FB965D65-9325-43B8-B448-8136D156E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D8903A3-A6A2-4B1A-B110-9CBE63C4594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03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11647</TotalTime>
  <Words>0</Words>
  <Application>Microsoft Office PowerPoint</Application>
  <PresentationFormat>Custom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Qianqian Chen</dc:creator>
  <cp:lastModifiedBy>wangps</cp:lastModifiedBy>
  <cp:revision>225</cp:revision>
  <dcterms:created xsi:type="dcterms:W3CDTF">2018-06-05T19:05:47Z</dcterms:created>
  <dcterms:modified xsi:type="dcterms:W3CDTF">2023-10-08T15:32:33Z</dcterms:modified>
</cp:coreProperties>
</file>